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55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66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54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91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62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57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97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95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57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11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6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FC1F0-DF29-45A1-975D-6682203BF8D9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D01D3-B09E-4CDC-B502-2D9730817F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63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Arbo en wetgeving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In een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dierenartspraktijk</a:t>
            </a:r>
          </a:p>
          <a:p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NL" dirty="0"/>
              <a:t>Antibioticumbeleid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01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Antibioticumbeleid Gezelschapsdieren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van antibiotica</a:t>
            </a:r>
          </a:p>
          <a:p>
            <a:r>
              <a:rPr lang="nl-NL" dirty="0" smtClean="0"/>
              <a:t> Resistentie</a:t>
            </a:r>
          </a:p>
          <a:p>
            <a:r>
              <a:rPr lang="nl-NL" dirty="0" smtClean="0"/>
              <a:t>Wetgeving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891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Gebruik antibiotica in de diergeneeskunde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</a:t>
            </a:r>
            <a:r>
              <a:rPr lang="nl-NL" dirty="0" smtClean="0"/>
              <a:t>ebruik </a:t>
            </a:r>
            <a:r>
              <a:rPr lang="nl-NL" dirty="0"/>
              <a:t>van antibiotica in de diergeneeskunde </a:t>
            </a:r>
            <a:r>
              <a:rPr lang="nl-NL" dirty="0" smtClean="0"/>
              <a:t>zwaar </a:t>
            </a:r>
            <a:r>
              <a:rPr lang="nl-NL" dirty="0"/>
              <a:t>ter </a:t>
            </a:r>
            <a:r>
              <a:rPr lang="nl-NL" dirty="0" smtClean="0"/>
              <a:t>discussie</a:t>
            </a:r>
          </a:p>
          <a:p>
            <a:r>
              <a:rPr lang="nl-NL" dirty="0" smtClean="0"/>
              <a:t>De </a:t>
            </a:r>
            <a:r>
              <a:rPr lang="nl-NL" dirty="0"/>
              <a:t>enorme toename van (</a:t>
            </a:r>
            <a:r>
              <a:rPr lang="nl-NL" dirty="0" err="1"/>
              <a:t>multi</a:t>
            </a:r>
            <a:r>
              <a:rPr lang="nl-NL" dirty="0"/>
              <a:t>-)resistentie bij bacteriën tegen antibiotica, zowel bij dieren als bij de mens, is toe te schrijven aan het onjuist en (in het verleden) overvloedig gebruik van deze </a:t>
            </a:r>
            <a:r>
              <a:rPr lang="nl-NL" dirty="0" smtClean="0"/>
              <a:t>middelen</a:t>
            </a:r>
          </a:p>
          <a:p>
            <a:r>
              <a:rPr lang="nl-NL" dirty="0"/>
              <a:t>W</a:t>
            </a:r>
            <a:r>
              <a:rPr lang="nl-NL" dirty="0" smtClean="0"/>
              <a:t>erkgroep opgericht in 2009 </a:t>
            </a:r>
            <a:r>
              <a:rPr lang="nl-NL" dirty="0"/>
              <a:t>om nieuwe richtlijnen op te stellen voor het gebruik van antibiotica in de </a:t>
            </a:r>
            <a:r>
              <a:rPr lang="nl-NL" dirty="0" smtClean="0"/>
              <a:t>diergeneeskunde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734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Gebruik antibiotica in de diergeneeskunde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2011 is deze </a:t>
            </a:r>
            <a:r>
              <a:rPr lang="nl-NL" dirty="0" smtClean="0"/>
              <a:t>wetgeving reeds </a:t>
            </a:r>
            <a:r>
              <a:rPr lang="nl-NL" dirty="0"/>
              <a:t>ingevoerd voor </a:t>
            </a:r>
            <a:r>
              <a:rPr lang="nl-NL" dirty="0" smtClean="0"/>
              <a:t>landbouwhuisdieren </a:t>
            </a:r>
          </a:p>
          <a:p>
            <a:r>
              <a:rPr lang="nl-NL" dirty="0" smtClean="0"/>
              <a:t>In </a:t>
            </a:r>
            <a:r>
              <a:rPr lang="nl-NL" dirty="0"/>
              <a:t>die sectoren is er al zeer veel resultaat geboekt: meer dan 70% reductie in het gebruik van antibiotica in 3 jaar </a:t>
            </a:r>
            <a:r>
              <a:rPr lang="nl-NL" dirty="0" smtClean="0"/>
              <a:t>tijd!</a:t>
            </a:r>
          </a:p>
          <a:p>
            <a:endParaRPr lang="nl-NL" dirty="0"/>
          </a:p>
          <a:p>
            <a:r>
              <a:rPr lang="nl-NL" dirty="0"/>
              <a:t>Sinds januari 2013 is diezelfde wetgeving ook van kracht in de gezelschapsdieren- </a:t>
            </a:r>
            <a:r>
              <a:rPr lang="nl-NL" dirty="0" smtClean="0"/>
              <a:t>sector.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295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Doelen antibioticawet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</a:t>
            </a:r>
            <a:r>
              <a:rPr lang="nl-NL" dirty="0" smtClean="0"/>
              <a:t>orgen </a:t>
            </a:r>
            <a:r>
              <a:rPr lang="nl-NL" dirty="0"/>
              <a:t>dat mens en dier in de toekomst nog behandeld kunnen worden met </a:t>
            </a:r>
            <a:r>
              <a:rPr lang="nl-NL" dirty="0" smtClean="0"/>
              <a:t>antibiotica</a:t>
            </a:r>
          </a:p>
          <a:p>
            <a:r>
              <a:rPr lang="nl-NL" dirty="0" smtClean="0"/>
              <a:t>Momenteel </a:t>
            </a:r>
            <a:r>
              <a:rPr lang="nl-NL" dirty="0"/>
              <a:t>ligt de ontwikkeling van nieuwe middelen praktisch stil; er zit dus weinig nieuws in de pijplijn. Daarom moeten we met de huidige middelen zeer zorgvuldig </a:t>
            </a:r>
            <a:r>
              <a:rPr lang="nl-NL" dirty="0" smtClean="0"/>
              <a:t>omgaan.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46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Wetten en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Antibiotica mogen enkel bij een individueel dier gebruikt worden, na grondige diagnose door een dierenarts bij dat </a:t>
            </a:r>
            <a:r>
              <a:rPr lang="nl-NL" dirty="0" smtClean="0"/>
              <a:t>dier;</a:t>
            </a:r>
          </a:p>
          <a:p>
            <a:endParaRPr lang="nl-NL" dirty="0"/>
          </a:p>
          <a:p>
            <a:r>
              <a:rPr lang="nl-NL" dirty="0"/>
              <a:t>Preventief gebruik van antibiotica moet tot een minimum beperkt </a:t>
            </a:r>
            <a:r>
              <a:rPr lang="nl-NL" dirty="0" smtClean="0"/>
              <a:t>worden;</a:t>
            </a:r>
          </a:p>
          <a:p>
            <a:endParaRPr lang="nl-NL" dirty="0"/>
          </a:p>
          <a:p>
            <a:r>
              <a:rPr lang="nl-NL" dirty="0"/>
              <a:t>Middelen met een breed spectrum, mogen alleen nog aangewend worden indien is aangetoond dat de middelen met een smal spectrum onvoldoende </a:t>
            </a:r>
            <a:r>
              <a:rPr lang="nl-NL" dirty="0" smtClean="0"/>
              <a:t>werken.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955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 de praktijk…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dierenarts zal alleen antibiotica voorschrijven indien dit strikt noodzakelijk </a:t>
            </a:r>
            <a:r>
              <a:rPr lang="nl-NL" dirty="0" smtClean="0"/>
              <a:t>is;</a:t>
            </a:r>
          </a:p>
          <a:p>
            <a:endParaRPr lang="nl-NL" dirty="0"/>
          </a:p>
          <a:p>
            <a:r>
              <a:rPr lang="nl-NL" dirty="0"/>
              <a:t>De dierenarts zal de natuurlijke afweer van </a:t>
            </a:r>
            <a:r>
              <a:rPr lang="nl-NL" dirty="0" smtClean="0"/>
              <a:t>het </a:t>
            </a:r>
            <a:r>
              <a:rPr lang="nl-NL" dirty="0"/>
              <a:t>dier vaker zijn werk laten doen. In zo’n geval kunnen de symptomen (braken, koorts, pijn, enz.) vaak wel behandeld </a:t>
            </a:r>
            <a:r>
              <a:rPr lang="nl-NL" dirty="0" smtClean="0"/>
              <a:t>worden;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705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 de praktijk…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zal vaker gekozen worden om een kweek te maken van een infectie, om uit te maken welk antibioticum het beste zal werken voor die specifieke infectie;</a:t>
            </a:r>
          </a:p>
          <a:p>
            <a:endParaRPr lang="nl-NL" dirty="0" smtClean="0"/>
          </a:p>
          <a:p>
            <a:r>
              <a:rPr lang="nl-NL" dirty="0" smtClean="0"/>
              <a:t>Een kweek is wettelijk verplicht bij de aanwending van de zgn. 3e keuzemiddelen (dit zijn antibiotica met een zeer breed werkingsspectrum, of belangrijk voor humaan gebruik).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86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6140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358</Words>
  <Application>Microsoft Office PowerPoint</Application>
  <PresentationFormat>Breedbeeld</PresentationFormat>
  <Paragraphs>35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Arbo en wetgeving</vt:lpstr>
      <vt:lpstr>Antibioticumbeleid Gezelschapsdieren</vt:lpstr>
      <vt:lpstr>Gebruik antibiotica in de diergeneeskunde</vt:lpstr>
      <vt:lpstr>Gebruik antibiotica in de diergeneeskunde</vt:lpstr>
      <vt:lpstr>Doelen antibioticawet</vt:lpstr>
      <vt:lpstr>Wetten en regels</vt:lpstr>
      <vt:lpstr>In de praktijk…</vt:lpstr>
      <vt:lpstr>In de praktijk…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Arbo en wetgeving</dc:title>
  <dc:creator>Sabine Timmer</dc:creator>
  <cp:lastModifiedBy>Sabine Timmer</cp:lastModifiedBy>
  <cp:revision>7</cp:revision>
  <dcterms:created xsi:type="dcterms:W3CDTF">2018-04-12T07:34:16Z</dcterms:created>
  <dcterms:modified xsi:type="dcterms:W3CDTF">2018-06-06T09:24:51Z</dcterms:modified>
</cp:coreProperties>
</file>